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79" r:id="rId3"/>
    <p:sldId id="277" r:id="rId4"/>
    <p:sldId id="286" r:id="rId5"/>
    <p:sldId id="285" r:id="rId6"/>
    <p:sldId id="276" r:id="rId7"/>
    <p:sldId id="256" r:id="rId8"/>
    <p:sldId id="282" r:id="rId9"/>
    <p:sldId id="287" r:id="rId10"/>
    <p:sldId id="281" r:id="rId11"/>
    <p:sldId id="257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D00"/>
    <a:srgbClr val="E267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03087-1AE9-41E4-8F33-FCC16B862308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44EA4-BB97-4FDA-9F1E-7C392CF9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gica.ru/files/images/f4640d27679afa.jpg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http://img-fotki.yandex.ru/get/13/tapirr.22/0_56f0_e3170631_orig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29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hyperlink" Target="http://www.museum.ru/imgB.asp?3851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5" Type="http://schemas.openxmlformats.org/officeDocument/2006/relationships/image" Target="../media/image25.jpeg"/><Relationship Id="rId10" Type="http://schemas.openxmlformats.org/officeDocument/2006/relationships/hyperlink" Target="http://www.rustrana.ru/articles/33352/Lre2.jpg" TargetMode="External"/><Relationship Id="rId19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Relationship Id="rId14" Type="http://schemas.openxmlformats.org/officeDocument/2006/relationships/hyperlink" Target="http://www.libex.ru/dimg/80d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ежной Тебе Осени!!! Радости и Любви!!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" y="0"/>
            <a:ext cx="9152212" cy="6858000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&quot;осеннее солнце гифки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6470" y="-156410"/>
            <a:ext cx="2201838" cy="2268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еля\Desktop\раб стол 2019\семинар октябрь 2019\обобщающий классика\шаблоны\70a3c635cc6c762ea5bbd0a02cdad9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поте лица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Плевал в потолок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57365"/>
            <a:ext cx="8715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Засучив рукава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49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Просиживал штаны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8619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Палец о палец не ударил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Шевелил мозгами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8645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Держал ушки на макушке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9529" y="5896918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06477" y="176981"/>
            <a:ext cx="8937524" cy="6017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 вам обращаюсь, товарищи, дети: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Полезнее книги нет вещи на свете!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книги друзьями заходят в дома,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Читайте всю жизнь, набирайтесь ума!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Михалков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0" b="1" u="sng" dirty="0" smtClean="0">
                <a:solidFill>
                  <a:srgbClr val="862D00"/>
                </a:solidFill>
                <a:latin typeface="+mn-lt"/>
              </a:rPr>
              <a:t> </a:t>
            </a:r>
            <a:endParaRPr lang="ru-RU" sz="10000" b="1" u="sng" dirty="0">
              <a:solidFill>
                <a:srgbClr val="862D00"/>
              </a:solidFill>
              <a:latin typeface="+mn-lt"/>
            </a:endParaRPr>
          </a:p>
        </p:txBody>
      </p:sp>
      <p:pic>
        <p:nvPicPr>
          <p:cNvPr id="12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0181" y="4231568"/>
            <a:ext cx="1961385" cy="15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news-22-05-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8697" y="2851355"/>
            <a:ext cx="1317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is?JOn33AsgyyTtLx85rcpd2WuuoNid4t59dBxfbD6O8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8083" y="2930015"/>
            <a:ext cx="11795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 descr="tn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7450" y="2858727"/>
            <a:ext cx="133473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 descr="Картинка 10 из 100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5550" y="2711244"/>
            <a:ext cx="11414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2" descr="Картинка 13 из 5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92794" y="2824316"/>
            <a:ext cx="1185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57206_24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45193" y="4594123"/>
            <a:ext cx="923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6" descr="i?id=10493549&amp;tov=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67665" y="4989870"/>
            <a:ext cx="958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Картинка 14 из 1959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18587" y="5112775"/>
            <a:ext cx="1096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konek-gorbunok-book-0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22987" y="4820265"/>
            <a:ext cx="1120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0" descr="100035022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70637" y="4807975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2" descr="Картинка 12 из 68430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1394" y="4286864"/>
            <a:ext cx="1812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4" descr="Картинка 34 из 684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990735" y="4173793"/>
            <a:ext cx="1961536" cy="24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9529" y="5896918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06477" y="707923"/>
            <a:ext cx="8937524" cy="5486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0" b="1" u="sng" dirty="0" smtClean="0">
                <a:solidFill>
                  <a:srgbClr val="862D00"/>
                </a:solidFill>
                <a:latin typeface="+mn-lt"/>
              </a:rPr>
              <a:t> </a:t>
            </a:r>
            <a:endParaRPr lang="ru-RU" sz="10000" b="1" u="sng" dirty="0">
              <a:solidFill>
                <a:srgbClr val="862D00"/>
              </a:solidFill>
              <a:latin typeface="+mn-lt"/>
            </a:endParaRPr>
          </a:p>
        </p:txBody>
      </p:sp>
      <p:pic>
        <p:nvPicPr>
          <p:cNvPr id="12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024" y="3537524"/>
            <a:ext cx="3812505" cy="2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0219" y="0"/>
            <a:ext cx="8421329" cy="2993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 на корону копейки копил,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вместо короны корову купил.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этот король на корову копил,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вместо коровы корону купил.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4365104"/>
            <a:ext cx="4680520" cy="1944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2" y="3429000"/>
            <a:ext cx="3812505" cy="2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царь салтан гиф на прозрачном фон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2413"/>
            <a:ext cx="2786223" cy="3775587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&quot;король гиф&quot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9912" y="3392129"/>
            <a:ext cx="3135788" cy="3465871"/>
          </a:xfrm>
          <a:prstGeom prst="rect">
            <a:avLst/>
          </a:prstGeom>
          <a:noFill/>
        </p:spPr>
      </p:pic>
      <p:pic>
        <p:nvPicPr>
          <p:cNvPr id="11" name="Picture 6" descr="Картинки по запросу &quot;корова гифка&quot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8232" y="3061215"/>
            <a:ext cx="2790825" cy="2533651"/>
          </a:xfrm>
          <a:prstGeom prst="rect">
            <a:avLst/>
          </a:prstGeom>
          <a:noFill/>
        </p:spPr>
      </p:pic>
      <p:pic>
        <p:nvPicPr>
          <p:cNvPr id="12" name="Picture 8" descr="Гифка корона, королева, король,  gif картинки, прозрачный, i would if i could, сверкает, член, post, царский,  гиф анимация скачать бесплатно королевский, anything, блестит, побрякушки, popfn, picsssongs, участник, пользователь 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5415" y="2418730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монеты гиф&quot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5910" y="5117126"/>
            <a:ext cx="2857500" cy="1457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6209" y="2389238"/>
            <a:ext cx="6658746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ln w="0"/>
                <a:solidFill>
                  <a:srgbClr val="E26714"/>
                </a:solidFill>
                <a:latin typeface="Monotype Corsiva" pitchFamily="66" charset="0"/>
                <a:cs typeface="Arial" panose="020B0604020202020204" pitchFamily="34" charset="0"/>
              </a:rPr>
              <a:t>«Чудесный </a:t>
            </a:r>
          </a:p>
          <a:p>
            <a:pPr algn="ctr"/>
            <a:r>
              <a:rPr lang="ru-RU" sz="8000" b="1" i="1" dirty="0" smtClean="0">
                <a:ln w="0"/>
                <a:solidFill>
                  <a:srgbClr val="E26714"/>
                </a:solidFill>
                <a:latin typeface="Monotype Corsiva" pitchFamily="66" charset="0"/>
                <a:cs typeface="Arial" panose="020B0604020202020204" pitchFamily="34" charset="0"/>
              </a:rPr>
              <a:t>мир классики»</a:t>
            </a:r>
            <a:endParaRPr lang="ru-RU" sz="8000" b="1" i="1" dirty="0">
              <a:ln w="0"/>
              <a:solidFill>
                <a:srgbClr val="E26714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4684" y="575188"/>
            <a:ext cx="8155858" cy="110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5400" b="1" dirty="0" smtClean="0">
              <a:solidFill>
                <a:srgbClr val="862D00"/>
              </a:solidFill>
              <a:latin typeface="Monotype Corsiva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862D00"/>
                </a:solidFill>
                <a:latin typeface="Monotype Corsiva" pitchFamily="66" charset="0"/>
              </a:rPr>
              <a:t>Обобщающий урок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862D00"/>
                </a:solidFill>
                <a:latin typeface="Monotype Corsiva" pitchFamily="66" charset="0"/>
              </a:rPr>
              <a:t>литературного чтения</a:t>
            </a:r>
            <a:endParaRPr lang="ru-RU" sz="5400" b="1" dirty="0">
              <a:solidFill>
                <a:srgbClr val="862D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4365104"/>
            <a:ext cx="4680520" cy="12245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66889"/>
            <a:ext cx="3812505" cy="2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843" y="437108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4684" y="575188"/>
            <a:ext cx="8155858" cy="110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5400" b="1" dirty="0" smtClean="0">
              <a:solidFill>
                <a:srgbClr val="862D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75587" y="427703"/>
            <a:ext cx="5368413" cy="600259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от английского 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"</a:t>
            </a:r>
            <a:r>
              <a:rPr lang="ru-RU" sz="4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scribe</a:t>
            </a:r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</a:rPr>
              <a:t>"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-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набрасывать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эскизы или рисунки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Скрайбинг</a:t>
            </a: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использование рисунков, схем и текста для презентаций</a:t>
            </a:r>
            <a:endParaRPr lang="ru-RU" sz="4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44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0330" y="4925961"/>
            <a:ext cx="3227386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074" y="4592796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471" y="235974"/>
            <a:ext cx="3878826" cy="6327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4684" y="575188"/>
            <a:ext cx="8155858" cy="110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5400" b="1" dirty="0" smtClean="0">
              <a:solidFill>
                <a:srgbClr val="862D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4365104"/>
            <a:ext cx="4680520" cy="12245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66889"/>
            <a:ext cx="3812505" cy="2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843" y="437108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938" t="9449" r="5502" b="11153"/>
          <a:stretch/>
        </p:blipFill>
        <p:spPr>
          <a:xfrm>
            <a:off x="248529" y="260648"/>
            <a:ext cx="8643951" cy="6309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6209" y="2174810"/>
            <a:ext cx="184730" cy="12003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7200" b="1" i="1" dirty="0">
              <a:ln w="0"/>
              <a:solidFill>
                <a:srgbClr val="E26714"/>
              </a:solidFill>
              <a:latin typeface="Cassandra" panose="03000600000000020000" pitchFamily="66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6065" y="0"/>
            <a:ext cx="6548283" cy="5781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«Царь Горох»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Давным-давно жил царь Горох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делал каждый день зарядку.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головой крутил-вертел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танцевал вприсядку.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Плечами уши доставал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сильно прогибался,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руки к небу поднимал,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солнышко хватался.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4365104"/>
            <a:ext cx="4680520" cy="19442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4138" y="3944999"/>
            <a:ext cx="3358571" cy="26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843" y="437108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король гиф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3850"/>
            <a:ext cx="2542554" cy="3534150"/>
          </a:xfrm>
          <a:prstGeom prst="rect">
            <a:avLst/>
          </a:prstGeom>
          <a:noFill/>
        </p:spPr>
      </p:pic>
      <p:pic>
        <p:nvPicPr>
          <p:cNvPr id="11" name="Picture 6" descr="Картинки по запросу &quot;осеннее солнце гифки&quot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-25215"/>
            <a:ext cx="1828799" cy="166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710" y="1401098"/>
            <a:ext cx="8775289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Кашку кушай, а сказку слушай: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умом-разумом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смекай,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на ус мотай.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28800" y="294969"/>
            <a:ext cx="5381059" cy="122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Упражнение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«Печатная машинка»</a:t>
            </a:r>
            <a:endParaRPr lang="ru-RU" sz="4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4365104"/>
            <a:ext cx="4680520" cy="1944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2" y="3429000"/>
            <a:ext cx="3812505" cy="2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843" y="437108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Картинки по запросу &quot;печатная машинка гиф на прозрачном фоне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0181" y="-280220"/>
            <a:ext cx="2664542" cy="2664543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&quot;горшочек каши гифк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1170" y="4247534"/>
            <a:ext cx="3759857" cy="2035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4684" y="575188"/>
            <a:ext cx="8155858" cy="110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5400" b="1" dirty="0" smtClean="0">
              <a:solidFill>
                <a:srgbClr val="862D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1445" y="265471"/>
            <a:ext cx="8406581" cy="61795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 по разделу « Чудесный мир классики»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13755" y="3542017"/>
            <a:ext cx="1519084" cy="11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9074" y="471948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86697" y="604684"/>
            <a:ext cx="8657303" cy="585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1.Узнайте произведение по опорным словам.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Мама, любовь, ангел, сон, Николенька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«Няне»		2)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«Детство»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« Дары Терека»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Определите  жанр произведения « Дары Терека»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басня			3) сказка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рассказ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3.Что такое Терек?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утёс			3) вулкан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гора			4)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написал произведение «Дары Терека»?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А. С. Пушкин			3) А. П. Чехов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Л.Н. Толстой			4)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Ю. Лермонтов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 принадлежит произведение « Детство»?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М. Ю. Лермонтову		3) А. С. Пушкину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А. П. Чехову			4)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Н. Толстому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 жанр произведения « Как мужик камень убрал»?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басня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3) быль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стихотворение		4) сказка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1381" y="191730"/>
            <a:ext cx="6371304" cy="100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000" b="1" dirty="0" smtClean="0">
              <a:solidFill>
                <a:srgbClr val="862D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6477" y="280219"/>
            <a:ext cx="8598310" cy="61205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В какую страну собирались сбежать мальчики?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 Африку            2) в Индию            3)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Америку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Кто смог убрать камень с дороги в басне Л.Н.Толстого?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инженер                  2)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3) мэр города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одной строчке стихотворения вспомни его название и автора. Запиши.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 молния грозно тебя обвивала…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Произведение: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«Туча»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Пушкин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Вскормлен грудью облаков…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Произведение: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«Дары Терека»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Ю. Лермонтов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Глядишь в забытые вороты…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Произведение: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»Няне»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Пушкин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4)И редкий солнца луч, и первые морозы…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Произведение: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«Унылая пора! Очей очарованье!»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Пушкин</a:t>
            </a:r>
            <a:endParaRPr lang="ru-RU" sz="2000" b="1" dirty="0" smtClean="0">
              <a:solidFill>
                <a:srgbClr val="862D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ШКОЛА\3316828-265a4f13d9baedc1c7b673d7a82a3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0013" y="3428580"/>
            <a:ext cx="1703486" cy="13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липарт пушки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0346" y="540346"/>
            <a:ext cx="1574926" cy="20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149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Неля</cp:lastModifiedBy>
  <cp:revision>144</cp:revision>
  <dcterms:created xsi:type="dcterms:W3CDTF">2013-11-19T05:52:05Z</dcterms:created>
  <dcterms:modified xsi:type="dcterms:W3CDTF">2021-05-27T19:32:45Z</dcterms:modified>
</cp:coreProperties>
</file>